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DBDEE900-8A65-43B7-9962-033ED246E8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9B8F597-9650-4779-900B-53EED4420F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BF65D-B395-43FA-9113-A6216C0FBCA2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933807-2CB6-4D27-B253-A89222B940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719C5C-FD38-4F99-B194-45AADCE45D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931E9-A649-42AF-A710-7070B2BBA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151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4D8B0-5939-44DB-A1AB-E3F8731F149A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ABDA0-10CB-4479-98F0-14017661D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82421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798298-4BA7-4C52-B100-29ED8170CD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49A6DA0-3E4A-4D2F-81B5-885722BC1D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6B70BD-0A21-4B40-B566-84F81B644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B75C-047A-4C72-94CB-E497FABD8B1A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FFF47C-DF38-4105-87DE-D35D2615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F90350-36AD-4677-844A-4B25544F9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56AB8-6D69-4DFA-8199-8CD13F49C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3C0BBF-27C6-4D2C-BF45-A9BB190E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DF22F1-982B-4CCB-AB4C-7A26CD5E6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63303-EA98-4E6F-ADDD-47BEC111CCE8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12EFCD-5E5C-4092-B010-554A8E47A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583E10-E330-41C0-974F-6372DA5E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10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D62A74-4A52-40A9-A3A5-2FB803F2E2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A528D5-1C86-4FF3-B669-B2C7E4888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C713B2-C7B1-4468-AACB-37653A8D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A2-D12F-414E-BA4A-8292E93D3555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D110CE-EB7E-48AE-98D6-11807E42E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56014E-6F3C-46CF-8BFA-5956A105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55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A124A5-F6DC-465B-872F-9E018E5CE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132587-24DE-43BF-930A-75D6FA484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B5EA75-4BA3-4F69-9509-972A4321D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DFCA3-2A7C-4394-83E1-C741E6FFB3A7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A6E5DD-67BD-4979-B82B-BA2B6B702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A8AC2C-081C-437C-877D-1199D1D5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7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C3BC0-DE9F-49B4-B506-303AAE33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F23C20-CD0A-478B-AF4F-75942EBA3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109B82-8743-4708-8828-F836D8E22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26651-EA4B-44B7-8B08-FE542E35DA8D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0A9B07-A1AC-432C-9051-4F54DC34D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D86935-3C65-49C6-9612-C1205A60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56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20064-B7C3-4DAF-BCA9-9C2675E17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A29B5E-910D-4550-B70D-6B44BD63A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B24083-0DF5-47F5-9FE9-E8545B551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6985D9-5EEB-4D15-A4D7-41E5F135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26223-524D-44AC-9906-9AFCD95D0000}" type="datetime1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A178D9-2C5C-4EF3-B90F-0FD31E808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024B3D0-51D9-4C7E-B185-53527CE26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509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52F180-D97F-40EE-AC7B-795A9B41B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69D939-F6A0-46EA-9FBB-8717B7B11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0B5779-3511-46A8-BCFF-32519C9AB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3FEF126-B3D0-487E-94A6-ADA3B984E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56E1477-F337-45C2-8D86-C43DF77F6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42B611-4AA0-4700-A5C2-901C1E6C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E460C-CAFF-4B90-8F60-8125CB630C0C}" type="datetime1">
              <a:rPr lang="fr-FR" smtClean="0"/>
              <a:t>22/12/2025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42AA724-596E-4522-909B-4A7B4BBDA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7FAA5C7-3277-45DC-AC49-881303443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38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911C23-8BA8-459B-B604-3688636F6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B278097-B5C9-4C45-89C1-052B97402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5E6A-0866-4F67-A26A-983F411430DC}" type="datetime1">
              <a:rPr lang="fr-FR" smtClean="0"/>
              <a:t>22/12/2025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19DB1A-399B-402E-8C84-9BF26E8AD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8292BAE-A45F-4973-90CE-FE6BA4A22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60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932AB87-F52D-429C-9BB7-D4EE5FC2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B63E-94EF-4912-9620-D0291E0F148B}" type="datetime1">
              <a:rPr lang="fr-FR" smtClean="0"/>
              <a:t>22/12/2025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BAC4AF-6B35-47B1-839D-88068F7CE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78FF4EA-DEEB-4BE9-A3BE-7C784F50D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55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B227FF-B626-4F06-99F8-D5F8BE9F7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20DD87-DC4D-4585-8292-4C1B1D36E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01199F-5046-4214-A7CA-08BF5EA67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9B22CE-8D01-435A-925D-7C47B70B6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3ED86-BCB5-40E6-BBE0-545BEEBD5AC6}" type="datetime1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BAC829-AA42-43E4-B6A2-0A11D5316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909827-CCA7-4808-B413-CD35DBA9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1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C8E9B-4B30-4888-8F9E-5E54EDF9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91F2874-410E-4921-8E66-AFC9B0D218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C38B99-972B-47F8-BD8F-2B8EBA4A4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59BFA6-E5EF-4775-AEBA-D547CD4B0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9B49-319C-4DFC-8A8E-CAE9E9781AE7}" type="datetime1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DD31AD4-7001-45E1-8D7F-A6407825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7BEA09C-EABD-4F11-A126-FFF9F2511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785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FFF56C7-39A9-4552-93EC-1CE57E26B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966B12-12A4-47B9-A0F8-54DC132D3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48AD2B-BA62-41C0-B8DC-16ACC3E55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10AB4-8DDA-4EF8-8E52-2E4B7F7B3C7E}" type="datetime1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D64597-6DDB-4EAD-9FEC-7A31FF1EB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20/01/008 - RC - Annexe n°2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09AB81-4280-4A52-80D6-F23472E3E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5824E-D23B-4D27-92EC-E6E62D5A91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92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725E5C-7D8E-4FD8-839B-B42D5C9D040C}"/>
              </a:ext>
            </a:extLst>
          </p:cNvPr>
          <p:cNvSpPr/>
          <p:nvPr/>
        </p:nvSpPr>
        <p:spPr>
          <a:xfrm>
            <a:off x="0" y="2447217"/>
            <a:ext cx="12192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r>
              <a:rPr lang="fr-FR" sz="3800" b="1" dirty="0">
                <a:latin typeface="Arial Narrow" pitchFamily="34" charset="0"/>
                <a:cs typeface="Arial" pitchFamily="34" charset="0"/>
              </a:rPr>
              <a:t>Fiche n°2 - Equipe : </a:t>
            </a:r>
            <a:r>
              <a:rPr lang="fr-FR" sz="3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Nom du candidat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106BDF-7DAD-4951-996B-04207D9B0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RC PTS - UBAG - </a:t>
            </a:r>
            <a:r>
              <a:rPr lang="pt-BR" dirty="0" err="1"/>
              <a:t>Annexe</a:t>
            </a:r>
            <a:r>
              <a:rPr lang="pt-BR" dirty="0"/>
              <a:t> n°2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9265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EA673D-FCDC-4D3F-A550-5F9EFC34F854}"/>
              </a:ext>
            </a:extLst>
          </p:cNvPr>
          <p:cNvSpPr/>
          <p:nvPr/>
        </p:nvSpPr>
        <p:spPr>
          <a:xfrm>
            <a:off x="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Candidat :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Mandataire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r>
              <a:rPr lang="fr-FR" sz="2600" b="1" dirty="0">
                <a:latin typeface="Arial Narrow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6308E0-7C73-487E-A4FC-6F5884C75B38}"/>
              </a:ext>
            </a:extLst>
          </p:cNvPr>
          <p:cNvSpPr/>
          <p:nvPr/>
        </p:nvSpPr>
        <p:spPr>
          <a:xfrm>
            <a:off x="609600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Nom du projet  (Réf. n°1):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Lieu de réalisation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BB4703-951A-4D4A-94CF-B9F5DF388613}"/>
              </a:ext>
            </a:extLst>
          </p:cNvPr>
          <p:cNvSpPr/>
          <p:nvPr/>
        </p:nvSpPr>
        <p:spPr>
          <a:xfrm>
            <a:off x="102743" y="1150705"/>
            <a:ext cx="11979666" cy="520564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5D421F-C130-4301-9A75-4E67C1323DA9}"/>
              </a:ext>
            </a:extLst>
          </p:cNvPr>
          <p:cNvSpPr txBox="1"/>
          <p:nvPr/>
        </p:nvSpPr>
        <p:spPr>
          <a:xfrm>
            <a:off x="3295200" y="3115281"/>
            <a:ext cx="5848800" cy="949365"/>
          </a:xfrm>
          <a:prstGeom prst="rect">
            <a:avLst/>
          </a:prstGeom>
          <a:noFill/>
        </p:spPr>
        <p:txBody>
          <a:bodyPr wrap="square" lIns="147704" tIns="73852" rIns="147704" bIns="73852" rtlCol="0">
            <a:spAutoFit/>
          </a:bodyPr>
          <a:lstStyle/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Insérer la ou les illustrations</a:t>
            </a:r>
          </a:p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dans le cadre</a:t>
            </a:r>
            <a:endParaRPr lang="fr-FR" sz="2600" i="1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6AE9728-A550-4BE6-8EBC-AA2E9B0D0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RC PTS - UBAG - </a:t>
            </a:r>
            <a:r>
              <a:rPr lang="pt-BR" dirty="0" err="1"/>
              <a:t>Annexe</a:t>
            </a:r>
            <a:r>
              <a:rPr lang="pt-BR" dirty="0"/>
              <a:t> n°2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303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EA673D-FCDC-4D3F-A550-5F9EFC34F854}"/>
              </a:ext>
            </a:extLst>
          </p:cNvPr>
          <p:cNvSpPr/>
          <p:nvPr/>
        </p:nvSpPr>
        <p:spPr>
          <a:xfrm>
            <a:off x="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Candidat :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Mandataire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r>
              <a:rPr lang="fr-FR" sz="2600" b="1" dirty="0">
                <a:latin typeface="Arial Narrow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6308E0-7C73-487E-A4FC-6F5884C75B38}"/>
              </a:ext>
            </a:extLst>
          </p:cNvPr>
          <p:cNvSpPr/>
          <p:nvPr/>
        </p:nvSpPr>
        <p:spPr>
          <a:xfrm>
            <a:off x="609600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Nom du projet  (Réf. n°2):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Lieu de réalisation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BB4703-951A-4D4A-94CF-B9F5DF388613}"/>
              </a:ext>
            </a:extLst>
          </p:cNvPr>
          <p:cNvSpPr/>
          <p:nvPr/>
        </p:nvSpPr>
        <p:spPr>
          <a:xfrm>
            <a:off x="102743" y="1150705"/>
            <a:ext cx="11979666" cy="5205645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5D421F-C130-4301-9A75-4E67C1323DA9}"/>
              </a:ext>
            </a:extLst>
          </p:cNvPr>
          <p:cNvSpPr txBox="1"/>
          <p:nvPr/>
        </p:nvSpPr>
        <p:spPr>
          <a:xfrm>
            <a:off x="3295200" y="3115281"/>
            <a:ext cx="5848800" cy="949365"/>
          </a:xfrm>
          <a:prstGeom prst="rect">
            <a:avLst/>
          </a:prstGeom>
          <a:noFill/>
        </p:spPr>
        <p:txBody>
          <a:bodyPr wrap="square" lIns="147704" tIns="73852" rIns="147704" bIns="73852" rtlCol="0">
            <a:spAutoFit/>
          </a:bodyPr>
          <a:lstStyle/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Insérer la ou les illustrations</a:t>
            </a:r>
          </a:p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dans le cadre</a:t>
            </a:r>
            <a:endParaRPr lang="fr-FR" sz="2600" i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176B7AB-0BB5-44AE-9BC3-65597AF0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RC PTS - UBAG - </a:t>
            </a:r>
            <a:r>
              <a:rPr lang="pt-BR" dirty="0" err="1"/>
              <a:t>Annexe</a:t>
            </a:r>
            <a:r>
              <a:rPr lang="pt-BR" dirty="0"/>
              <a:t> n°2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182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EA673D-FCDC-4D3F-A550-5F9EFC34F854}"/>
              </a:ext>
            </a:extLst>
          </p:cNvPr>
          <p:cNvSpPr/>
          <p:nvPr/>
        </p:nvSpPr>
        <p:spPr>
          <a:xfrm>
            <a:off x="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Candidat :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Mandataire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r>
              <a:rPr lang="fr-FR" sz="2600" b="1" dirty="0">
                <a:latin typeface="Arial Narrow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6308E0-7C73-487E-A4FC-6F5884C75B38}"/>
              </a:ext>
            </a:extLst>
          </p:cNvPr>
          <p:cNvSpPr/>
          <p:nvPr/>
        </p:nvSpPr>
        <p:spPr>
          <a:xfrm>
            <a:off x="6096000" y="0"/>
            <a:ext cx="6096000" cy="10666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Nom du projet  (Réf. n°3):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</a:p>
          <a:p>
            <a:r>
              <a:rPr lang="fr-FR" sz="2600" b="1" dirty="0">
                <a:latin typeface="Arial Narrow" pitchFamily="34" charset="0"/>
                <a:cs typeface="Arial" pitchFamily="34" charset="0"/>
              </a:rPr>
              <a:t>   Lieu de réalisation : </a:t>
            </a:r>
            <a:r>
              <a:rPr lang="fr-FR" sz="26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à compléter</a:t>
            </a:r>
            <a:endParaRPr lang="fr-FR" sz="2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BB4703-951A-4D4A-94CF-B9F5DF388613}"/>
              </a:ext>
            </a:extLst>
          </p:cNvPr>
          <p:cNvSpPr/>
          <p:nvPr/>
        </p:nvSpPr>
        <p:spPr>
          <a:xfrm>
            <a:off x="102743" y="1150705"/>
            <a:ext cx="11979666" cy="5424756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5D421F-C130-4301-9A75-4E67C1323DA9}"/>
              </a:ext>
            </a:extLst>
          </p:cNvPr>
          <p:cNvSpPr txBox="1"/>
          <p:nvPr/>
        </p:nvSpPr>
        <p:spPr>
          <a:xfrm>
            <a:off x="3295200" y="3115281"/>
            <a:ext cx="5848800" cy="949365"/>
          </a:xfrm>
          <a:prstGeom prst="rect">
            <a:avLst/>
          </a:prstGeom>
          <a:noFill/>
        </p:spPr>
        <p:txBody>
          <a:bodyPr wrap="square" lIns="147704" tIns="73852" rIns="147704" bIns="73852" rtlCol="0">
            <a:spAutoFit/>
          </a:bodyPr>
          <a:lstStyle/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Insérer la ou les illustrations</a:t>
            </a:r>
          </a:p>
          <a:p>
            <a:pPr algn="ctr"/>
            <a:r>
              <a:rPr lang="fr-FR" sz="2600" b="1" i="1" dirty="0">
                <a:latin typeface="Arial Narrow" pitchFamily="34" charset="0"/>
                <a:cs typeface="Arial" pitchFamily="34" charset="0"/>
              </a:rPr>
              <a:t>dans le cadre</a:t>
            </a:r>
            <a:endParaRPr lang="fr-FR" sz="2600" i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376A7D1-DF40-45C3-BED9-A29411EAD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RC PTS - UBAG - </a:t>
            </a:r>
            <a:r>
              <a:rPr lang="pt-BR" dirty="0" err="1"/>
              <a:t>Annexe</a:t>
            </a:r>
            <a:r>
              <a:rPr lang="pt-BR" dirty="0"/>
              <a:t> n°2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60355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160</Words>
  <Application>Microsoft Macintosh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Utilisateur de Microsoft Office</cp:lastModifiedBy>
  <cp:revision>4</cp:revision>
  <dcterms:created xsi:type="dcterms:W3CDTF">2020-03-24T14:57:40Z</dcterms:created>
  <dcterms:modified xsi:type="dcterms:W3CDTF">2025-12-23T00:18:03Z</dcterms:modified>
</cp:coreProperties>
</file>